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3_PANA\P103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5000628" cy="3071834"/>
          </a:xfrm>
          <a:prstGeom prst="rect">
            <a:avLst/>
          </a:prstGeom>
          <a:noFill/>
        </p:spPr>
      </p:pic>
      <p:pic>
        <p:nvPicPr>
          <p:cNvPr id="1027" name="Picture 3" descr="E:\DCIM\103_PANA\P1030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14356"/>
            <a:ext cx="4143372" cy="3000396"/>
          </a:xfrm>
          <a:prstGeom prst="rect">
            <a:avLst/>
          </a:prstGeom>
          <a:noFill/>
        </p:spPr>
      </p:pic>
      <p:pic>
        <p:nvPicPr>
          <p:cNvPr id="1028" name="Picture 4" descr="E:\DCIM\103_PANA\P1030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97" y="3700498"/>
            <a:ext cx="4210003" cy="3157502"/>
          </a:xfrm>
          <a:prstGeom prst="rect">
            <a:avLst/>
          </a:prstGeom>
          <a:noFill/>
        </p:spPr>
      </p:pic>
      <p:pic>
        <p:nvPicPr>
          <p:cNvPr id="1029" name="Picture 5" descr="E:\DCIM\103_PANA\P1030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4929190" cy="30718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 апреля </a:t>
            </a:r>
            <a:r>
              <a:rPr lang="ru-RU" b="1" dirty="0" smtClean="0">
                <a:solidFill>
                  <a:srgbClr val="7030A0"/>
                </a:solidFill>
              </a:rPr>
              <a:t>в Петровском сельском поселении  было проведено мероприятие посвященное  55-летию  дню космонавтики.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14</Words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6</cp:revision>
  <dcterms:created xsi:type="dcterms:W3CDTF">2016-04-12T10:00:04Z</dcterms:created>
  <dcterms:modified xsi:type="dcterms:W3CDTF">2016-04-12T11:17:48Z</dcterms:modified>
</cp:coreProperties>
</file>